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21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60A6D-ADBB-244E-9689-476DFE3A836E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A5125-4C04-2542-B64D-0FDBF6A6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95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A5125-4C04-2542-B64D-0FDBF6A6B7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314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A5125-4C04-2542-B64D-0FDBF6A6B7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0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2016-05-27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400" dirty="0" smtClean="0"/>
              <a:t>-</a:t>
            </a:r>
            <a:r>
              <a:rPr lang="en-US" sz="4800" dirty="0" err="1" smtClean="0"/>
              <a:t>Reeghan</a:t>
            </a:r>
            <a:r>
              <a:rPr lang="en-US" sz="4800" dirty="0" smtClean="0"/>
              <a:t> 8A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07328" y="2007888"/>
            <a:ext cx="7772400" cy="1470025"/>
          </a:xfrm>
        </p:spPr>
        <p:txBody>
          <a:bodyPr/>
          <a:lstStyle/>
          <a:p>
            <a:r>
              <a:rPr lang="en-US" sz="6600" dirty="0" err="1" smtClean="0"/>
              <a:t>PeTITCODIAC</a:t>
            </a:r>
            <a:r>
              <a:rPr lang="en-US" sz="6600" dirty="0" smtClean="0"/>
              <a:t> 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179650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           History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How long is the river?-It is 49 miles long.</a:t>
            </a:r>
          </a:p>
          <a:p>
            <a:r>
              <a:rPr lang="en-US" sz="3600" dirty="0" smtClean="0"/>
              <a:t>Name?</a:t>
            </a:r>
            <a:r>
              <a:rPr lang="en-US" sz="3600" dirty="0" smtClean="0"/>
              <a:t>-</a:t>
            </a:r>
            <a:r>
              <a:rPr lang="en-US" sz="2400" dirty="0" err="1" smtClean="0"/>
              <a:t>Petit</a:t>
            </a:r>
            <a:r>
              <a:rPr lang="en-US" sz="2400" dirty="0" err="1" smtClean="0"/>
              <a:t>codiac</a:t>
            </a:r>
            <a:r>
              <a:rPr lang="en-US" sz="3600" dirty="0" smtClean="0"/>
              <a:t> </a:t>
            </a:r>
            <a:r>
              <a:rPr lang="en-US" sz="3600" dirty="0" smtClean="0"/>
              <a:t>River.</a:t>
            </a:r>
          </a:p>
          <a:p>
            <a:r>
              <a:rPr lang="en-US" sz="3600" dirty="0" smtClean="0"/>
              <a:t>Important dates?-April 25 2015 the  </a:t>
            </a:r>
            <a:r>
              <a:rPr lang="en-US" sz="3600" dirty="0" err="1" smtClean="0"/>
              <a:t>melaleuca</a:t>
            </a:r>
            <a:r>
              <a:rPr lang="en-US" sz="3600" dirty="0" smtClean="0"/>
              <a:t> to </a:t>
            </a:r>
            <a:r>
              <a:rPr lang="en-US" sz="3600" dirty="0" err="1" smtClean="0"/>
              <a:t>birchs</a:t>
            </a:r>
            <a:r>
              <a:rPr lang="en-US" sz="3600" dirty="0" smtClean="0"/>
              <a:t> let important bird areas comprises a 2315 km2 </a:t>
            </a:r>
            <a:r>
              <a:rPr lang="en-US" sz="3600" dirty="0" err="1" smtClean="0"/>
              <a:t>section.October</a:t>
            </a:r>
            <a:r>
              <a:rPr lang="en-US" sz="3600" dirty="0" smtClean="0"/>
              <a:t> 1 2015 Hope is Important </a:t>
            </a:r>
            <a:r>
              <a:rPr lang="en-US" sz="3600" dirty="0" err="1" smtClean="0"/>
              <a:t>isb</a:t>
            </a:r>
            <a:r>
              <a:rPr lang="en-US" sz="3600" dirty="0" smtClean="0"/>
              <a:t> the first full length studio album by </a:t>
            </a:r>
            <a:r>
              <a:rPr lang="en-US" sz="3600" dirty="0" err="1" smtClean="0"/>
              <a:t>scotish</a:t>
            </a:r>
            <a:r>
              <a:rPr lang="en-US" sz="3600" dirty="0" smtClean="0"/>
              <a:t> </a:t>
            </a:r>
          </a:p>
          <a:p>
            <a:endParaRPr lang="en-US" sz="2400" dirty="0"/>
          </a:p>
        </p:txBody>
      </p:sp>
      <p:pic>
        <p:nvPicPr>
          <p:cNvPr id="4" name="Picture 3" descr="d80d1ac2-f852-4a18-9af9-dfd056689668-2060x1236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6278880" y="7677354"/>
            <a:ext cx="889930" cy="533958"/>
          </a:xfrm>
          <a:prstGeom prst="rect">
            <a:avLst/>
          </a:prstGeom>
        </p:spPr>
      </p:pic>
      <p:pic>
        <p:nvPicPr>
          <p:cNvPr id="5" name="Picture 4" descr="Unknown-1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788" y="1917626"/>
            <a:ext cx="45719" cy="241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64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       Tidal waves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0817" y="1600200"/>
            <a:ext cx="7924800" cy="4114800"/>
          </a:xfrm>
        </p:spPr>
        <p:txBody>
          <a:bodyPr>
            <a:normAutofit/>
          </a:bodyPr>
          <a:lstStyle/>
          <a:p>
            <a:r>
              <a:rPr lang="en-US" sz="4400" dirty="0"/>
              <a:t>-</a:t>
            </a:r>
            <a:r>
              <a:rPr lang="en-US" sz="4400" dirty="0" smtClean="0"/>
              <a:t>Tidal waves are an </a:t>
            </a:r>
            <a:r>
              <a:rPr lang="en-US" sz="4400" dirty="0" err="1" smtClean="0"/>
              <a:t>exceponially</a:t>
            </a:r>
            <a:r>
              <a:rPr lang="en-US" sz="4400" dirty="0" smtClean="0"/>
              <a:t> large ocean wave </a:t>
            </a:r>
            <a:r>
              <a:rPr lang="en-US" sz="4400" dirty="0" err="1" smtClean="0"/>
              <a:t>espically</a:t>
            </a:r>
            <a:r>
              <a:rPr lang="en-US" sz="4400" dirty="0" smtClean="0"/>
              <a:t>  one caused by an under water earth quake or </a:t>
            </a:r>
            <a:r>
              <a:rPr lang="en-US" sz="4400" dirty="0" err="1" smtClean="0"/>
              <a:t>valcanic</a:t>
            </a:r>
            <a:r>
              <a:rPr lang="en-US" sz="4400" dirty="0" smtClean="0"/>
              <a:t> eruption.</a:t>
            </a:r>
            <a:endParaRPr lang="en-US" sz="4400" dirty="0"/>
          </a:p>
        </p:txBody>
      </p:sp>
      <p:pic>
        <p:nvPicPr>
          <p:cNvPr id="4" name="Picture 3" descr="Unknown-1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27" y="4308430"/>
            <a:ext cx="6255900" cy="247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71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-127087"/>
            <a:ext cx="8534400" cy="1616251"/>
          </a:xfrm>
        </p:spPr>
        <p:txBody>
          <a:bodyPr/>
          <a:lstStyle/>
          <a:p>
            <a:r>
              <a:rPr lang="en-US" sz="6600" dirty="0" smtClean="0"/>
              <a:t>WHO USES THE RIVER?                                            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400" dirty="0" smtClean="0"/>
              <a:t>-A lot of boaters use the </a:t>
            </a:r>
            <a:r>
              <a:rPr lang="en-US" sz="4400" dirty="0" err="1" smtClean="0"/>
              <a:t>Petitcodiac</a:t>
            </a:r>
            <a:r>
              <a:rPr lang="en-US" sz="4400" dirty="0" smtClean="0"/>
              <a:t>.</a:t>
            </a:r>
          </a:p>
          <a:p>
            <a:pPr marL="0" indent="0">
              <a:buNone/>
            </a:pPr>
            <a:r>
              <a:rPr lang="en-US" sz="4400" dirty="0" smtClean="0"/>
              <a:t>But not as many people(boats)can get into it any more. Because the water depth has changed so the bottom of some of the boats hit the ground now.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58932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     What </a:t>
            </a:r>
            <a:r>
              <a:rPr lang="en-US" sz="6000" dirty="0" err="1" smtClean="0"/>
              <a:t>iS</a:t>
            </a:r>
            <a:r>
              <a:rPr lang="en-US" sz="6000" dirty="0" smtClean="0"/>
              <a:t> EROSION?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-361444" y="1554092"/>
            <a:ext cx="7924800" cy="4114800"/>
          </a:xfrm>
        </p:spPr>
        <p:txBody>
          <a:bodyPr>
            <a:noAutofit/>
          </a:bodyPr>
          <a:lstStyle/>
          <a:p>
            <a:r>
              <a:rPr lang="en-US" sz="4000" dirty="0" smtClean="0"/>
              <a:t> the </a:t>
            </a:r>
            <a:r>
              <a:rPr lang="en-US" sz="4000" dirty="0"/>
              <a:t>stream table shows </a:t>
            </a:r>
            <a:r>
              <a:rPr lang="en-US" sz="4000" dirty="0" err="1" smtClean="0"/>
              <a:t>eople</a:t>
            </a:r>
            <a:r>
              <a:rPr lang="en-US" sz="4000" dirty="0" smtClean="0"/>
              <a:t> </a:t>
            </a:r>
            <a:r>
              <a:rPr lang="en-US" sz="4000" dirty="0"/>
              <a:t>what is erosion </a:t>
            </a:r>
            <a:r>
              <a:rPr lang="en-US" sz="4000" dirty="0" err="1"/>
              <a:t>p</a:t>
            </a:r>
            <a:r>
              <a:rPr lang="en-US" sz="4000" dirty="0" err="1" smtClean="0"/>
              <a:t>and</a:t>
            </a:r>
            <a:r>
              <a:rPr lang="en-US" sz="4000" dirty="0" smtClean="0"/>
              <a:t> </a:t>
            </a:r>
            <a:r>
              <a:rPr lang="en-US" sz="4000" dirty="0"/>
              <a:t>how erosion can shape the landscape around us.</a:t>
            </a:r>
          </a:p>
          <a:p>
            <a:r>
              <a:rPr lang="en-US" sz="4000" dirty="0"/>
              <a:t>How does it happen?-The rates at such processes control how fast a surface is eroded. Normally physical erosion proceeds fastest on steeply sloping surfaces.</a:t>
            </a:r>
          </a:p>
        </p:txBody>
      </p:sp>
    </p:spTree>
    <p:extLst>
      <p:ext uri="{BB962C8B-B14F-4D97-AF65-F5344CB8AC3E}">
        <p14:creationId xmlns:p14="http://schemas.microsoft.com/office/powerpoint/2010/main" val="2154215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96862"/>
            <a:ext cx="7924800" cy="1143000"/>
          </a:xfrm>
        </p:spPr>
        <p:txBody>
          <a:bodyPr/>
          <a:lstStyle/>
          <a:p>
            <a:r>
              <a:rPr lang="en-US" sz="6000" dirty="0" smtClean="0"/>
              <a:t>                                    ANIMALS</a:t>
            </a:r>
            <a:r>
              <a:rPr lang="fr-FR" sz="6000" dirty="0" smtClean="0"/>
              <a:t> IN THE RIVER?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2009151"/>
            <a:ext cx="7924800" cy="4114800"/>
          </a:xfrm>
        </p:spPr>
        <p:txBody>
          <a:bodyPr>
            <a:normAutofit fontScale="92500" lnSpcReduction="20000"/>
          </a:bodyPr>
          <a:lstStyle/>
          <a:p>
            <a:r>
              <a:rPr lang="en-US" sz="6000" dirty="0"/>
              <a:t>Different kinds of fish such as American </a:t>
            </a:r>
            <a:r>
              <a:rPr lang="en-US" sz="6000" dirty="0" err="1"/>
              <a:t>shad,</a:t>
            </a:r>
            <a:r>
              <a:rPr lang="en-US" sz="6000" dirty="0" err="1" smtClean="0"/>
              <a:t>SalmBason</a:t>
            </a:r>
            <a:r>
              <a:rPr lang="en-US" sz="6000" dirty="0" err="1"/>
              <a:t>,Brook</a:t>
            </a:r>
            <a:r>
              <a:rPr lang="en-US" sz="6000" dirty="0"/>
              <a:t> </a:t>
            </a:r>
            <a:r>
              <a:rPr lang="en-US" sz="6000" dirty="0" err="1" smtClean="0"/>
              <a:t>trout,Bass</a:t>
            </a:r>
            <a:r>
              <a:rPr lang="en-US" sz="6000" dirty="0" smtClean="0"/>
              <a:t> and Alewife and  Blueback.</a:t>
            </a:r>
            <a:endParaRPr lang="en-US" sz="6000" dirty="0"/>
          </a:p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281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             Opinion’s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are people worried about-That </a:t>
            </a:r>
            <a:r>
              <a:rPr lang="en-US" sz="3600" dirty="0" err="1"/>
              <a:t>it,s</a:t>
            </a:r>
            <a:r>
              <a:rPr lang="en-US" sz="3600" dirty="0"/>
              <a:t> a health </a:t>
            </a:r>
            <a:r>
              <a:rPr lang="en-US" sz="3600" dirty="0" err="1"/>
              <a:t>concern,That</a:t>
            </a:r>
            <a:r>
              <a:rPr lang="en-US" sz="3600" dirty="0"/>
              <a:t> the water will leak into the </a:t>
            </a:r>
            <a:r>
              <a:rPr lang="en-US" sz="3600" dirty="0" err="1"/>
              <a:t>lake,that</a:t>
            </a:r>
            <a:r>
              <a:rPr lang="en-US" sz="3600" dirty="0"/>
              <a:t> the lake will be </a:t>
            </a:r>
            <a:r>
              <a:rPr lang="en-US" sz="3600" dirty="0" err="1"/>
              <a:t>poluted</a:t>
            </a:r>
            <a:r>
              <a:rPr lang="en-US" sz="3600" dirty="0"/>
              <a:t> and it will be destroyed and and </a:t>
            </a:r>
            <a:r>
              <a:rPr lang="en-US" sz="3600" dirty="0" err="1"/>
              <a:t>ecolagicol</a:t>
            </a:r>
            <a:r>
              <a:rPr lang="en-US" sz="3600" dirty="0"/>
              <a:t> impact.</a:t>
            </a:r>
          </a:p>
          <a:p>
            <a:r>
              <a:rPr lang="en-US" sz="3600" dirty="0"/>
              <a:t>My opinion-I'm nervous that the water is going to continue to get dirty  </a:t>
            </a:r>
            <a:r>
              <a:rPr lang="en-US" sz="3600" dirty="0" smtClean="0"/>
              <a:t>and  </a:t>
            </a:r>
            <a:r>
              <a:rPr lang="en-US" sz="3600" dirty="0"/>
              <a:t>affect the </a:t>
            </a:r>
            <a:r>
              <a:rPr lang="en-US" sz="3600" dirty="0" smtClean="0"/>
              <a:t>people the next generation of people that live here.</a:t>
            </a:r>
            <a:endParaRPr lang="en-US" sz="3600" dirty="0"/>
          </a:p>
          <a:p>
            <a:r>
              <a:rPr lang="en-US" sz="3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49544228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93</TotalTime>
  <Words>283</Words>
  <Application>Microsoft Macintosh PowerPoint</Application>
  <PresentationFormat>On-screen Show (4:3)</PresentationFormat>
  <Paragraphs>23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Horizon</vt:lpstr>
      <vt:lpstr>PeTITCODIAC </vt:lpstr>
      <vt:lpstr>           History</vt:lpstr>
      <vt:lpstr>       Tidal waves</vt:lpstr>
      <vt:lpstr>WHO USES THE RIVER?                                            </vt:lpstr>
      <vt:lpstr>     What iS EROSION?</vt:lpstr>
      <vt:lpstr>                                    ANIMALS IN THE RIVER?</vt:lpstr>
      <vt:lpstr>             Opinion’s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PeTICODIAC </dc:title>
  <dc:creator>Student</dc:creator>
  <cp:lastModifiedBy>Student</cp:lastModifiedBy>
  <cp:revision>12</cp:revision>
  <dcterms:created xsi:type="dcterms:W3CDTF">2016-05-24T13:27:48Z</dcterms:created>
  <dcterms:modified xsi:type="dcterms:W3CDTF">2016-05-27T13:29:42Z</dcterms:modified>
</cp:coreProperties>
</file>